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2" r:id="rId6"/>
    <p:sldId id="273" r:id="rId7"/>
    <p:sldId id="259" r:id="rId8"/>
    <p:sldId id="260" r:id="rId9"/>
    <p:sldId id="261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73F6-CA84-42A8-A6A6-24E20DD5F249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3C63-211B-4E81-827B-05E64C27A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678A-D0F8-466F-9F26-664E4E261299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6FF6-1A45-43CC-B089-752DB1012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2737-D155-4302-98AF-26FBFF6E89D5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2355-DDA8-49C8-B329-760B5FF43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0545-1557-4A28-A3D5-4C49913062BE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6BB0-6036-4858-BA2F-720D9C73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BB0C-BA79-441E-B021-3C743F88A446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F12D-8843-4F73-87A8-E9F7A184B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7F9B-AD83-484C-8761-BA71710075B3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745D-A750-4C97-8F89-0483A8A7B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CD65-472E-480B-BDC6-D2CEA5F9EFC4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671C-EC72-41DF-92D0-0E64056AC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E5AC-8CFF-4FF2-BE0A-808C4B683304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DCB3E-E57C-403E-BA70-5A6FDEEB7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FCED-FD3C-4F60-BBAE-68D544A06B32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690C-8A48-4129-863E-919FDFC08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661E-30BE-496E-BC2D-5A68BD87E0C8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F30A-889B-45EF-8CBA-405C9DEE5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65D3-0305-4CE4-9ACE-21D21ABA8732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405F-CA1E-4223-B2BB-63380DFFE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0E044F-13E2-4436-9474-A8DB56B1A5B6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37B410-539A-4678-9778-6156B81E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upp.ru/obuchayushchimsya/instituty-i-kafedry/international/" TargetMode="External"/><Relationship Id="rId3" Type="http://schemas.openxmlformats.org/officeDocument/2006/relationships/hyperlink" Target="http://kolledj.mgupp.ru/" TargetMode="External"/><Relationship Id="rId7" Type="http://schemas.openxmlformats.org/officeDocument/2006/relationships/hyperlink" Target="http://www.mgupp.ru/obuchayushchimsya/instituty-i-kafedry/ieiuvpo/" TargetMode="External"/><Relationship Id="rId2" Type="http://schemas.openxmlformats.org/officeDocument/2006/relationships/hyperlink" Target="http://www.mgupp.ru/obuchayushchimsya/instituty-i-kafedry/gramm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upp.ru/obuchayushchimsya/instituty-i-kafedry/ivsebipb/" TargetMode="External"/><Relationship Id="rId5" Type="http://schemas.openxmlformats.org/officeDocument/2006/relationships/hyperlink" Target="http://www.mgupp.ru/obuchayushchimsya/instituty-i-kafedry/ibivpp/" TargetMode="External"/><Relationship Id="rId10" Type="http://schemas.openxmlformats.org/officeDocument/2006/relationships/hyperlink" Target="http://www.mgupp.ru/obuchayushchimsya/instituty-i-kafedry/online/" TargetMode="External"/><Relationship Id="rId4" Type="http://schemas.openxmlformats.org/officeDocument/2006/relationships/hyperlink" Target="http://www.mgupp.ru/obuchayushchimsya/instituty-i-kafedry/iitibpp/" TargetMode="External"/><Relationship Id="rId9" Type="http://schemas.openxmlformats.org/officeDocument/2006/relationships/hyperlink" Target="http://www.mgupp.ru/obuchayushchimsya/instituty-i-kafedry/miu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79475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accent1"/>
                </a:solidFill>
              </a:rPr>
              <a:t>Документы при поступлении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Паспорт;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Перевод паспорта на русский язык, заверенный нотариально;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Документ об образовании;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Перевод документа об образовании на русский язык, заверенный нотариально;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6 фотографий 3х4 см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Медицинская справка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Перевод медицинской справки на русский язык, заверенный нотариально.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2531" name="Picture 2" descr="E:\Мда\работа\презентация балыхин\шаблон презентации\шап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404813"/>
            <a:ext cx="74882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36"/>
            <a:ext cx="9144000" cy="7921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b="1" dirty="0" smtClean="0">
                <a:latin typeface="Times New Roman" pitchFamily="18" charset="0"/>
              </a:rPr>
              <a:t>ПРИГЛАШАЕМ В НАШ УНИВЕРСИТЕТ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endParaRPr lang="ru-RU" sz="3200" b="1" dirty="0" smtClean="0">
              <a:solidFill>
                <a:schemeClr val="tx2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0" y="5500702"/>
            <a:ext cx="9144000" cy="135729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Телефоны для справок: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+99871 2667800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+99871 2667778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pic>
        <p:nvPicPr>
          <p:cNvPr id="23555" name="Picture 7" descr="&amp;mcy;&amp;gcy;&amp;ucy;&amp;pcy;&amp;p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88583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8964612" cy="1150938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latin typeface="Times New Roman" pitchFamily="18" charset="0"/>
              </a:rPr>
              <a:t>Московский государственный университет пищевых производств – базовый Вуз России в области пищевой и перерабатывающей промышленности </a:t>
            </a:r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endParaRPr lang="ru-RU" sz="4000" b="1" smtClean="0">
              <a:latin typeface="Times New Roman" pitchFamily="18" charset="0"/>
            </a:endParaRPr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9144001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331788"/>
            <a:ext cx="9151938" cy="652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748712" cy="1196975"/>
          </a:xfrm>
        </p:spPr>
        <p:txBody>
          <a:bodyPr/>
          <a:lstStyle/>
          <a:p>
            <a:pPr eaLnBrk="1" hangingPunct="1"/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Список институтов и учебных центров МГУПП</a:t>
            </a:r>
            <a:r>
              <a:rPr lang="ru-RU" sz="3200" b="1" smtClean="0">
                <a:hlinkClick r:id="rId2"/>
              </a:rPr>
              <a:t/>
            </a:r>
            <a:br>
              <a:rPr lang="ru-RU" sz="3200" b="1" smtClean="0">
                <a:hlinkClick r:id="rId2"/>
              </a:rPr>
            </a:br>
            <a:endParaRPr lang="ru-RU" sz="3200" b="1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2"/>
              </a:rPr>
              <a:t>Международная гимназия МГУПП</a:t>
            </a:r>
            <a:r>
              <a:rPr lang="ru-RU" sz="2800" b="1" dirty="0" smtClean="0"/>
              <a:t> </a:t>
            </a:r>
            <a:endParaRPr lang="ru-RU" sz="2800" b="1" dirty="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3"/>
              </a:rPr>
              <a:t>Международный технологический колледж МГУПП</a:t>
            </a:r>
            <a:r>
              <a:rPr lang="ru-RU" sz="2800" b="1" dirty="0" smtClean="0"/>
              <a:t> </a:t>
            </a:r>
            <a:endParaRPr lang="ru-RU" sz="2800" b="1" dirty="0" smtClean="0"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4"/>
              </a:rPr>
              <a:t>Институт инновационных технологий и </a:t>
            </a:r>
            <a:r>
              <a:rPr lang="ru-RU" sz="2800" b="1" dirty="0" err="1" smtClean="0">
                <a:hlinkClick r:id="rId4"/>
              </a:rPr>
              <a:t>биоиндустрии</a:t>
            </a:r>
            <a:r>
              <a:rPr lang="ru-RU" sz="2800" b="1" dirty="0" smtClean="0">
                <a:hlinkClick r:id="rId4"/>
              </a:rPr>
              <a:t> продуктов питания</a:t>
            </a:r>
            <a:r>
              <a:rPr lang="ru-RU" sz="2800" b="1" dirty="0" smtClean="0"/>
              <a:t> </a:t>
            </a:r>
            <a:endParaRPr lang="ru-RU" sz="2800" b="1" dirty="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5"/>
              </a:rPr>
              <a:t>Институт биотехнологии и высокотехнологичных пищевых производств</a:t>
            </a:r>
            <a:r>
              <a:rPr lang="ru-RU" sz="2800" b="1" dirty="0" smtClean="0"/>
              <a:t> </a:t>
            </a:r>
            <a:endParaRPr lang="ru-RU" sz="2800" b="1" dirty="0" smtClean="0">
              <a:hlinkClick r:id="rId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6"/>
              </a:rPr>
              <a:t>Институт ветеринарно-санитарной экспертизы, биологической и пищевой безопасности</a:t>
            </a:r>
            <a:r>
              <a:rPr lang="ru-RU" sz="2800" b="1" dirty="0" smtClean="0"/>
              <a:t> </a:t>
            </a:r>
            <a:endParaRPr lang="ru-RU" sz="2800" b="1" dirty="0" smtClean="0"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7"/>
              </a:rPr>
              <a:t>Институт экономики и управления в пищевой отрасли</a:t>
            </a:r>
            <a:r>
              <a:rPr lang="ru-RU" sz="2800" b="1" dirty="0" smtClean="0"/>
              <a:t> </a:t>
            </a:r>
            <a:endParaRPr lang="ru-RU" sz="2800" b="1" dirty="0" smtClean="0"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8"/>
              </a:rPr>
              <a:t>Институт международного образования</a:t>
            </a:r>
            <a:endParaRPr lang="ru-RU" sz="2800" b="1" dirty="0" smtClean="0"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9"/>
              </a:rPr>
              <a:t>Медицинский институт непрерывного образования</a:t>
            </a:r>
            <a:r>
              <a:rPr lang="ru-RU" sz="2800" b="1" dirty="0" smtClean="0"/>
              <a:t> </a:t>
            </a:r>
            <a:endParaRPr lang="ru-RU" sz="2800" b="1" dirty="0" smtClean="0"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10"/>
              </a:rPr>
              <a:t>Институт непрерывного и </a:t>
            </a:r>
            <a:r>
              <a:rPr lang="ru-RU" sz="2800" b="1" dirty="0" err="1" smtClean="0">
                <a:hlinkClick r:id="rId10"/>
              </a:rPr>
              <a:t>on-line</a:t>
            </a:r>
            <a:r>
              <a:rPr lang="ru-RU" sz="2800" b="1" dirty="0" smtClean="0">
                <a:hlinkClick r:id="rId10"/>
              </a:rPr>
              <a:t> образования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4294967295"/>
          </p:nvPr>
        </p:nvSpPr>
        <p:spPr>
          <a:xfrm>
            <a:off x="0" y="928670"/>
            <a:ext cx="9144000" cy="590391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sz="2000" b="1" dirty="0" err="1" smtClean="0"/>
              <a:t>Биоэкология</a:t>
            </a:r>
            <a:endParaRPr lang="ru-RU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Биотехнология для пищевой промышленности и сельского хозяйства</a:t>
            </a:r>
            <a:endParaRPr lang="ru-RU" sz="2000" b="1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Технология и управление предприятиями ресторанного бизнеса</a:t>
            </a:r>
            <a:endParaRPr lang="ru-RU" sz="2000" b="1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Технология продуктов длительного хранения, детского и функционального питания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Технология хлеба, кондитерских и макаронных изделий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Технология жиров, эфирных масел и парфюмерно-косметических продуктов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Пивоварение. Технологии напитков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Бродильные технологии, виноделие. </a:t>
            </a:r>
            <a:r>
              <a:rPr lang="ru-RU" sz="2000" b="1" dirty="0" err="1" smtClean="0"/>
              <a:t>Сомелье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Сенсорика</a:t>
            </a:r>
            <a:endParaRPr lang="ru-RU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Технологии молочных продуктов, </a:t>
            </a:r>
            <a:r>
              <a:rPr lang="ru-RU" sz="2000" b="1" dirty="0" err="1" smtClean="0"/>
              <a:t>пробиотиков</a:t>
            </a:r>
            <a:r>
              <a:rPr lang="ru-RU" sz="2000" b="1" dirty="0" smtClean="0"/>
              <a:t> и сыроварения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Технология мяса и мясных продуктов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Ветеринарно-санитарная экспертиза и биологическая безопасность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Ветеринария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Холодильная, криогенная техника и системы жизнеобеспечения 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Таможенное дело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Экономика и Менеджмент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b="1" dirty="0" smtClean="0"/>
              <a:t>Информатика и вычислительная техника</a:t>
            </a:r>
            <a:r>
              <a:rPr lang="ru-RU" sz="2000" dirty="0" smtClean="0"/>
              <a:t> </a:t>
            </a:r>
          </a:p>
        </p:txBody>
      </p:sp>
      <p:pic>
        <p:nvPicPr>
          <p:cNvPr id="17410" name="Picture 2" descr="E:\Мда\работа\презентация балыхин\шаблон презентации\шап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93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268538" y="0"/>
            <a:ext cx="6875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</a:rPr>
              <a:t>НАПРАВЛЕНИЯ ОБУЧЕНИЯ</a:t>
            </a: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748712" cy="1008063"/>
          </a:xfrm>
        </p:spPr>
        <p:txBody>
          <a:bodyPr/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    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400" b="1" smtClean="0"/>
              <a:t>Формы получения образования</a:t>
            </a:r>
            <a:r>
              <a:rPr lang="ru-RU" sz="3400" smtClean="0"/>
              <a:t>:</a:t>
            </a:r>
            <a:br>
              <a:rPr lang="ru-RU" sz="3400" smtClean="0"/>
            </a:br>
            <a:r>
              <a:rPr lang="ru-RU" sz="3400" smtClean="0"/>
              <a:t>    очная, очно-заочная, заочная, </a:t>
            </a:r>
            <a:br>
              <a:rPr lang="ru-RU" sz="3400" smtClean="0"/>
            </a:br>
            <a:r>
              <a:rPr lang="ru-RU" sz="3400" smtClean="0"/>
              <a:t>     заочно-дистанционная</a:t>
            </a:r>
            <a:r>
              <a:rPr lang="ru-RU" sz="3600" smtClean="0"/>
              <a:t> 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0" y="2997200"/>
            <a:ext cx="9144000" cy="3860800"/>
          </a:xfrm>
        </p:spPr>
        <p:txBody>
          <a:bodyPr/>
          <a:lstStyle/>
          <a:p>
            <a:pPr eaLnBrk="1" hangingPunct="1"/>
            <a:endParaRPr lang="ru-RU" sz="3000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Образовательный процесс в МГУПП ведется по:</a:t>
            </a:r>
          </a:p>
          <a:p>
            <a:pPr eaLnBrk="1" hangingPunct="1"/>
            <a:r>
              <a:rPr lang="ru-RU" sz="3000" b="1" smtClean="0"/>
              <a:t>25</a:t>
            </a:r>
            <a:r>
              <a:rPr lang="ru-RU" sz="3000" smtClean="0"/>
              <a:t> направлениям подготовки бакалавров;</a:t>
            </a:r>
          </a:p>
          <a:p>
            <a:pPr eaLnBrk="1" hangingPunct="1"/>
            <a:r>
              <a:rPr lang="ru-RU" sz="3000" b="1" smtClean="0"/>
              <a:t>37</a:t>
            </a:r>
            <a:r>
              <a:rPr lang="ru-RU" sz="3000" smtClean="0"/>
              <a:t> специальностям подготовки инженеров;</a:t>
            </a:r>
          </a:p>
          <a:p>
            <a:pPr eaLnBrk="1" hangingPunct="1"/>
            <a:r>
              <a:rPr lang="ru-RU" sz="3000" b="1" smtClean="0"/>
              <a:t>8</a:t>
            </a:r>
            <a:r>
              <a:rPr lang="ru-RU" sz="3000" smtClean="0"/>
              <a:t> направлениям подготовки магистров.</a:t>
            </a:r>
          </a:p>
          <a:p>
            <a:pPr algn="ctr" eaLnBrk="1" hangingPunct="1">
              <a:buFont typeface="Arial" charset="0"/>
              <a:buNone/>
            </a:pPr>
            <a:endParaRPr lang="ru-RU" sz="3600" b="1" smtClean="0"/>
          </a:p>
        </p:txBody>
      </p:sp>
      <p:pic>
        <p:nvPicPr>
          <p:cNvPr id="18435" name="Picture 4" descr="&amp;mcy;&amp;gcy;&amp;ucy;&amp;pcy;&amp;p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6525"/>
            <a:ext cx="611981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44000" cy="6691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250"/>
            <a:ext cx="9144000" cy="6408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9725"/>
            <a:ext cx="9144000" cy="651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184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Московский государственный университет пищевых производств – базовый Вуз России в области пищевой и перерабатывающей промышленности  </vt:lpstr>
      <vt:lpstr>Слайд 3</vt:lpstr>
      <vt:lpstr> Список институтов и учебных центров МГУПП </vt:lpstr>
      <vt:lpstr>Слайд 5</vt:lpstr>
      <vt:lpstr>           Формы получения образования:     очная, очно-заочная, заочная,       заочно-дистанционная  </vt:lpstr>
      <vt:lpstr>Слайд 7</vt:lpstr>
      <vt:lpstr>Слайд 8</vt:lpstr>
      <vt:lpstr>Слайд 9</vt:lpstr>
      <vt:lpstr>Документы при поступлении</vt:lpstr>
      <vt:lpstr>  ПРИГЛАШАЕМ В НАШ УНИВЕРСИТЕТ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17</cp:revision>
  <dcterms:created xsi:type="dcterms:W3CDTF">2018-03-30T10:27:03Z</dcterms:created>
  <dcterms:modified xsi:type="dcterms:W3CDTF">2018-10-12T11:20:50Z</dcterms:modified>
</cp:coreProperties>
</file>